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1"/>
  </p:normalViewPr>
  <p:slideViewPr>
    <p:cSldViewPr snapToGrid="0" snapToObjects="1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E7D94-B993-4E40-92F6-7700DA441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8E2C8A3-C3B9-4042-890C-4C64227DA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984804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9C5C9-5097-7547-91EC-61DA1B23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068EA9B-EA7D-7548-86C6-FBC62A0D04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FAB80F3-F98A-6844-AB14-098B82185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DE08A2-6F65-7347-936C-0DAE2976A4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0D249-15A2-8C47-A1A4-D575B5E5281B}" type="datetimeFigureOut">
              <a:rPr lang="de-DE" smtClean="0"/>
              <a:t>28.10.2019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7DB081-5AC8-3C46-B024-31A02A20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37FDB9-2A1C-DE46-BBD0-FAEE625E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5339-47FF-C547-8970-5B91745762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533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1AF324-47F4-034B-9666-935E08F8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B28A13D-8BB6-1F46-A878-2E7279F7B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FD7927-0CCA-B14F-9E6B-47C2D28D7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0D249-15A2-8C47-A1A4-D575B5E5281B}" type="datetimeFigureOut">
              <a:rPr lang="de-DE" smtClean="0"/>
              <a:t>28.10.2019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6D7019-F1F9-244D-8E7E-638A7D1F8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EAC619-2399-784E-B421-D08211A6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5339-47FF-C547-8970-5B91745762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944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A4DAA39-9200-424C-A202-943D0ACCB9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D7B60C4-BEAD-4B41-8199-5F6DB910D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A5FBA0-BD93-8E43-81EB-D45B2FE022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0D249-15A2-8C47-A1A4-D575B5E5281B}" type="datetimeFigureOut">
              <a:rPr lang="de-DE" smtClean="0"/>
              <a:t>28.10.2019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3FEFAA-5395-9E4A-BAE3-8A893664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449578-1844-2248-949B-0055C237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5339-47FF-C547-8970-5B91745762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790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F52B0E-2E77-9F48-8584-743994135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269" y="600658"/>
            <a:ext cx="9525106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EFAA75-25D8-3B4E-814F-7B37A0887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0268" y="1422400"/>
            <a:ext cx="9519991" cy="4223790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26254"/>
              </a:buClr>
              <a:buSzPct val="108000"/>
              <a:buFont typeface="Arial" charset="0"/>
              <a:buChar char="•"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093003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10">
            <a:extLst>
              <a:ext uri="{FF2B5EF4-FFF2-40B4-BE49-F238E27FC236}">
                <a16:creationId xmlns:a16="http://schemas.microsoft.com/office/drawing/2014/main" id="{26E88F2F-134D-A14F-BE74-B0E969B54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8" b="6261"/>
          <a:stretch/>
        </p:blipFill>
        <p:spPr>
          <a:xfrm>
            <a:off x="0" y="520262"/>
            <a:ext cx="12192000" cy="6337738"/>
          </a:xfrm>
          <a:prstGeom prst="rect">
            <a:avLst/>
          </a:prstGeom>
        </p:spPr>
      </p:pic>
      <p:pic>
        <p:nvPicPr>
          <p:cNvPr id="6" name="Bild 1">
            <a:extLst>
              <a:ext uri="{FF2B5EF4-FFF2-40B4-BE49-F238E27FC236}">
                <a16:creationId xmlns:a16="http://schemas.microsoft.com/office/drawing/2014/main" id="{FCFB6DC0-DD27-CF42-B20D-6A94D868E5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  <p:sp>
        <p:nvSpPr>
          <p:cNvPr id="7" name="Textplatzhalter 15">
            <a:extLst>
              <a:ext uri="{FF2B5EF4-FFF2-40B4-BE49-F238E27FC236}">
                <a16:creationId xmlns:a16="http://schemas.microsoft.com/office/drawing/2014/main" id="{1A640FB7-59D3-864F-8E91-7E4615ABCB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rgbClr val="626254"/>
                </a:solidFill>
                <a:latin typeface="Arial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26.06.17</a:t>
            </a:r>
          </a:p>
        </p:txBody>
      </p:sp>
      <p:sp>
        <p:nvSpPr>
          <p:cNvPr id="8" name="Textplatzhalter 18">
            <a:extLst>
              <a:ext uri="{FF2B5EF4-FFF2-40B4-BE49-F238E27FC236}">
                <a16:creationId xmlns:a16="http://schemas.microsoft.com/office/drawing/2014/main" id="{77D6DF99-D66B-8949-B618-FE9F068917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4069225"/>
            <a:ext cx="5509300" cy="1981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 baseline="0">
                <a:solidFill>
                  <a:srgbClr val="626254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Titel eingeben</a:t>
            </a:r>
          </a:p>
        </p:txBody>
      </p:sp>
    </p:spTree>
    <p:extLst>
      <p:ext uri="{BB962C8B-B14F-4D97-AF65-F5344CB8AC3E}">
        <p14:creationId xmlns:p14="http://schemas.microsoft.com/office/powerpoint/2010/main" val="1921532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610BB5-3A08-434F-A851-9F0CC46CC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60D08D-1964-B94A-9277-5CFDC6B7A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F9C3EB-0E1D-084A-B837-3A77FF784E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0D249-15A2-8C47-A1A4-D575B5E5281B}" type="datetimeFigureOut">
              <a:rPr lang="de-DE" smtClean="0"/>
              <a:t>28.10.2019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ED3663-4837-9E4A-8870-CEDCA4974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5E9784-E528-E145-B871-0AEDE3B7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5339-47FF-C547-8970-5B91745762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40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7A674C-F5AB-CD4A-8FE4-58B8B89E8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E99BD1-40FA-8942-90FD-85C55F6DC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FBF056-6DE1-8241-86D2-320979BF3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AFBD71-552B-A64F-8D78-47F4612137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0D249-15A2-8C47-A1A4-D575B5E5281B}" type="datetimeFigureOut">
              <a:rPr lang="de-DE" smtClean="0"/>
              <a:t>28.10.2019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0F9B5D3-5ED9-DA4A-AA5F-545286AD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5925CD-BB98-F640-86A7-67C1938F2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5339-47FF-C547-8970-5B91745762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60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7CE4A8-F13B-454E-8671-FE2E9387A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3CD392-FB38-B84C-ADBC-656F8B972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ED3479-E470-944F-BB89-76138AEE2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8CBC5D9-8019-FA4D-8BF9-CEB1DCE10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E4078A1-41BA-614F-AC62-94A390216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3A2661-7616-A443-BF67-544D10C5B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0D249-15A2-8C47-A1A4-D575B5E5281B}" type="datetimeFigureOut">
              <a:rPr lang="de-DE" smtClean="0"/>
              <a:t>28.10.2019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998ED93-810A-2D45-8B60-AE5B07680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A648790-B2D5-9745-8A5D-CCF8F7EA1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5339-47FF-C547-8970-5B91745762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5077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AF7B6-4A44-1548-8E53-9D4BCAE5E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5807ED-B0DF-2246-9616-00CC8D0159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0D249-15A2-8C47-A1A4-D575B5E5281B}" type="datetimeFigureOut">
              <a:rPr lang="de-DE" smtClean="0"/>
              <a:t>28.10.2019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ED3ED6-BB94-9541-9288-8567BC76C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B0441A-CEA4-D64D-A28B-9C3C5AC1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5339-47FF-C547-8970-5B91745762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763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B1D1A0-3D3A-6E43-B47B-9783DF8AB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8F3D2B-5964-9341-BAF8-7393B45B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C5A5B9-B754-EF4F-AB3D-A42B8881A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CE165B-3D87-4A4A-84A1-3D3A437B68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0D249-15A2-8C47-A1A4-D575B5E5281B}" type="datetimeFigureOut">
              <a:rPr lang="de-DE" smtClean="0"/>
              <a:t>28.10.2019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81F8C2-2BEC-BE46-BD81-4EB7FAA49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608F2F-81AE-E04E-A04A-5C3E8E031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5339-47FF-C547-8970-5B91745762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6606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749864-E817-4743-9D41-F2F99B1FA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E88AE9-5746-544D-B2F9-F9B40C6F2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17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>
            <a:extLst>
              <a:ext uri="{FF2B5EF4-FFF2-40B4-BE49-F238E27FC236}">
                <a16:creationId xmlns:a16="http://schemas.microsoft.com/office/drawing/2014/main" id="{D44887AF-5FD0-3F48-9644-DE2453A0E5F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11" y="6120414"/>
            <a:ext cx="1377788" cy="627582"/>
          </a:xfrm>
          <a:prstGeom prst="rect">
            <a:avLst/>
          </a:prstGeom>
        </p:spPr>
      </p:pic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A3E53FC3-B983-9641-8E29-AEC34BC07CD5}"/>
              </a:ext>
            </a:extLst>
          </p:cNvPr>
          <p:cNvSpPr txBox="1">
            <a:spLocks/>
          </p:cNvSpPr>
          <p:nvPr userDrawn="1"/>
        </p:nvSpPr>
        <p:spPr>
          <a:xfrm>
            <a:off x="3685032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/>
              <a:t>Titel oder Referenten</a:t>
            </a:r>
            <a:r>
              <a:rPr lang="de-DE" sz="1000" baseline="0" dirty="0"/>
              <a:t> via Folienmaster zu bearbeiten</a:t>
            </a:r>
            <a:endParaRPr lang="de-DE" sz="1000" dirty="0"/>
          </a:p>
        </p:txBody>
      </p:sp>
      <p:sp>
        <p:nvSpPr>
          <p:cNvPr id="11" name="Textplatzhalter 13">
            <a:extLst>
              <a:ext uri="{FF2B5EF4-FFF2-40B4-BE49-F238E27FC236}">
                <a16:creationId xmlns:a16="http://schemas.microsoft.com/office/drawing/2014/main" id="{95DA7201-3B95-4E42-B5A9-8B860CEB4B3E}"/>
              </a:ext>
            </a:extLst>
          </p:cNvPr>
          <p:cNvSpPr txBox="1">
            <a:spLocks/>
          </p:cNvSpPr>
          <p:nvPr userDrawn="1"/>
        </p:nvSpPr>
        <p:spPr>
          <a:xfrm>
            <a:off x="1335339" y="6191614"/>
            <a:ext cx="2175361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/>
              <a:pPr/>
              <a:t>‹Nr.›</a:t>
            </a:fld>
            <a:r>
              <a:rPr lang="de-DE" sz="1000" dirty="0"/>
              <a:t> / x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02CA69DC-3806-F942-8697-462A6B51D001}"/>
              </a:ext>
            </a:extLst>
          </p:cNvPr>
          <p:cNvSpPr txBox="1">
            <a:spLocks/>
          </p:cNvSpPr>
          <p:nvPr userDrawn="1"/>
        </p:nvSpPr>
        <p:spPr>
          <a:xfrm>
            <a:off x="6231774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/>
              <a:t>Fakultätsmarke</a:t>
            </a:r>
          </a:p>
        </p:txBody>
      </p:sp>
    </p:spTree>
    <p:extLst>
      <p:ext uri="{BB962C8B-B14F-4D97-AF65-F5344CB8AC3E}">
        <p14:creationId xmlns:p14="http://schemas.microsoft.com/office/powerpoint/2010/main" val="73033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55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49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8F98A3B-15AB-3B4B-8C60-5DC69D5F04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31</a:t>
            </a:r>
            <a:r>
              <a:rPr lang="de-DE" dirty="0" smtClean="0"/>
              <a:t>.10.2019</a:t>
            </a:r>
            <a:endParaRPr lang="de-DE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F44C7958-FAA9-E249-ABBA-4207E611B402}"/>
              </a:ext>
            </a:extLst>
          </p:cNvPr>
          <p:cNvSpPr txBox="1">
            <a:spLocks/>
          </p:cNvSpPr>
          <p:nvPr/>
        </p:nvSpPr>
        <p:spPr>
          <a:xfrm>
            <a:off x="6228783" y="3501791"/>
            <a:ext cx="5509300" cy="29410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626254"/>
                </a:solidFill>
              </a:rPr>
              <a:t>Hochschule Pforzheim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 err="1" smtClean="0">
                <a:solidFill>
                  <a:srgbClr val="626254"/>
                </a:solidFill>
              </a:rPr>
              <a:t>Modelica</a:t>
            </a:r>
            <a:r>
              <a:rPr lang="de-DE" dirty="0" smtClean="0">
                <a:solidFill>
                  <a:srgbClr val="626254"/>
                </a:solidFill>
              </a:rPr>
              <a:t> Prototyp</a:t>
            </a:r>
            <a:endParaRPr lang="de-DE" dirty="0">
              <a:solidFill>
                <a:srgbClr val="626254"/>
              </a:solidFill>
            </a:endParaRPr>
          </a:p>
          <a:p>
            <a:r>
              <a:rPr lang="de-DE" dirty="0" smtClean="0">
                <a:solidFill>
                  <a:srgbClr val="626254"/>
                </a:solidFill>
              </a:rPr>
              <a:t>Team 2</a:t>
            </a:r>
            <a:endParaRPr lang="de-DE" dirty="0">
              <a:solidFill>
                <a:srgbClr val="6262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60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347C61-9AD1-E24F-AAB7-1F631631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1077" t="1578" r="1932"/>
          <a:stretch/>
        </p:blipFill>
        <p:spPr>
          <a:xfrm>
            <a:off x="5782491" y="679269"/>
            <a:ext cx="5921829" cy="490296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219200" y="1219200"/>
            <a:ext cx="4328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…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09826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5580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5688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36" id="{2A96F59F-BF7A-B744-B8CE-A386FE1895F0}" vid="{FA82A434-89F0-9C4B-B302-F3E8BB0C6A4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</Template>
  <TotalTime>0</TotalTime>
  <Words>6</Words>
  <Application>Microsoft Office PowerPoint</Application>
  <PresentationFormat>Breitbild</PresentationFormat>
  <Paragraphs>19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</vt:lpstr>
      <vt:lpstr>PowerPoint-Präsentation</vt:lpstr>
      <vt:lpstr>Prototyp</vt:lpstr>
      <vt:lpstr>PowerPoint-Präsentation</vt:lpstr>
      <vt:lpstr>PowerPoint-Präsentation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Dittler, Daniel</dc:creator>
  <cp:lastModifiedBy>Dittler, Daniel</cp:lastModifiedBy>
  <cp:revision>1</cp:revision>
  <dcterms:created xsi:type="dcterms:W3CDTF">2019-10-28T07:15:02Z</dcterms:created>
  <dcterms:modified xsi:type="dcterms:W3CDTF">2019-10-28T07:22:26Z</dcterms:modified>
</cp:coreProperties>
</file>